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0" r:id="rId1"/>
  </p:sldMasterIdLst>
  <p:notesMasterIdLst>
    <p:notesMasterId r:id="rId13"/>
  </p:notesMasterIdLst>
  <p:sldIdLst>
    <p:sldId id="256" r:id="rId2"/>
    <p:sldId id="258" r:id="rId3"/>
    <p:sldId id="260" r:id="rId4"/>
    <p:sldId id="262" r:id="rId5"/>
    <p:sldId id="257" r:id="rId6"/>
    <p:sldId id="263" r:id="rId7"/>
    <p:sldId id="267" r:id="rId8"/>
    <p:sldId id="264" r:id="rId9"/>
    <p:sldId id="265" r:id="rId10"/>
    <p:sldId id="261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3"/>
    <p:restoredTop sz="89531"/>
  </p:normalViewPr>
  <p:slideViewPr>
    <p:cSldViewPr snapToGrid="0">
      <p:cViewPr varScale="1">
        <p:scale>
          <a:sx n="99" d="100"/>
          <a:sy n="99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0ACA1-F78E-2C43-B98A-A6B4885C2F46}" type="datetimeFigureOut">
              <a:rPr lang="en-LB" smtClean="0"/>
              <a:t>01/25/2023</a:t>
            </a:fld>
            <a:endParaRPr lang="en-L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7FCB4-DF2F-364C-9F18-4D30714115E3}" type="slidenum">
              <a:rPr lang="en-LB" smtClean="0"/>
              <a:t>‹#›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99376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3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19315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4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06975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E8-90C6-8242-84DA-889DFF44E950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5F93-ABB5-F84C-BAF0-6F7729A21604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1DF6-13C3-4945-A655-1B2EC19092B3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F3AD-4F92-3A43-847A-493AE13BC560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2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95F50-C7CD-6243-B564-45262EE1797B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8245-1977-F94A-8401-6551C9FCAA25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71E8-6196-EE4F-86E3-01DB8C99A843}" type="datetime1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852F-222F-044C-9260-F0C3E05A3BAA}" type="datetime1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2613-DF5D-7542-8CE8-7A0596E88360}" type="datetime1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9FF2-566F-7446-9974-A64FD82F128D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601-5B4F-364F-9221-22D579FCBE48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1F4B1E77-6D11-464D-9FDA-1A89EF3E0F70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9" r:id="rId6"/>
    <p:sldLayoutId id="2147483924" r:id="rId7"/>
    <p:sldLayoutId id="2147483925" r:id="rId8"/>
    <p:sldLayoutId id="2147483926" r:id="rId9"/>
    <p:sldLayoutId id="2147483928" r:id="rId10"/>
    <p:sldLayoutId id="214748392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640" y="75834"/>
            <a:ext cx="7449045" cy="1107511"/>
          </a:xfrm>
        </p:spPr>
        <p:txBody>
          <a:bodyPr anchor="b">
            <a:normAutofit/>
          </a:bodyPr>
          <a:lstStyle/>
          <a:p>
            <a:r>
              <a:rPr lang="en-LB" dirty="0">
                <a:solidFill>
                  <a:srgbClr val="FFFFFF"/>
                </a:solidFill>
              </a:rPr>
              <a:t>Stealing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171" y="1183344"/>
            <a:ext cx="5818912" cy="1678609"/>
          </a:xfrm>
        </p:spPr>
        <p:txBody>
          <a:bodyPr anchor="t">
            <a:normAutofit fontScale="77500" lnSpcReduction="20000"/>
          </a:bodyPr>
          <a:lstStyle/>
          <a:p>
            <a:r>
              <a:rPr lang="en-LB" b="1" dirty="0">
                <a:solidFill>
                  <a:schemeClr val="bg2"/>
                </a:solidFill>
              </a:rPr>
              <a:t>Presented by:</a:t>
            </a:r>
          </a:p>
          <a:p>
            <a:r>
              <a:rPr lang="en-LB" b="1" dirty="0">
                <a:solidFill>
                  <a:schemeClr val="bg2"/>
                </a:solidFill>
              </a:rPr>
              <a:t> Mireille Nehme</a:t>
            </a:r>
          </a:p>
          <a:p>
            <a:r>
              <a:rPr lang="en-LB" b="1" dirty="0">
                <a:solidFill>
                  <a:schemeClr val="bg2"/>
                </a:solidFill>
              </a:rPr>
              <a:t>Nathalie ouellette</a:t>
            </a:r>
          </a:p>
          <a:p>
            <a:r>
              <a:rPr lang="en-US" b="1" dirty="0">
                <a:solidFill>
                  <a:schemeClr val="bg2"/>
                </a:solidFill>
              </a:rPr>
              <a:t>S</a:t>
            </a:r>
            <a:r>
              <a:rPr lang="en-LB" b="1" dirty="0">
                <a:solidFill>
                  <a:schemeClr val="bg2"/>
                </a:solidFill>
              </a:rPr>
              <a:t>amuel van noppen</a:t>
            </a:r>
          </a:p>
          <a:p>
            <a:r>
              <a:rPr lang="en-US" b="1" i="0" dirty="0">
                <a:solidFill>
                  <a:schemeClr val="bg2"/>
                </a:solidFill>
                <a:effectLst/>
                <a:latin typeface="Slack-Lato"/>
              </a:rPr>
              <a:t>Wyatt Baldwin</a:t>
            </a:r>
            <a:endParaRPr lang="en-LB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2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</a:t>
            </a:r>
            <a:r>
              <a:rPr lang="en-LB" dirty="0"/>
              <a:t>ata description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2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415379"/>
            <a:ext cx="4539129" cy="369974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BAseball</a:t>
            </a:r>
            <a:r>
              <a:rPr lang="en-US" dirty="0"/>
              <a:t> Overview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Goal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Technologies &amp; tools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Future analysis</a:t>
            </a:r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r="26212" b="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32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5ED05F-22A2-C894-E323-8C4F98E01493}"/>
              </a:ext>
            </a:extLst>
          </p:cNvPr>
          <p:cNvSpPr txBox="1"/>
          <p:nvPr/>
        </p:nvSpPr>
        <p:spPr>
          <a:xfrm>
            <a:off x="6621774" y="6611779"/>
            <a:ext cx="2585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https://</a:t>
            </a:r>
            <a:r>
              <a:rPr lang="en-US" sz="1000" dirty="0" err="1">
                <a:solidFill>
                  <a:schemeClr val="bg2"/>
                </a:solidFill>
                <a:highlight>
                  <a:srgbClr val="000000"/>
                </a:highlight>
              </a:rPr>
              <a:t>www.stack.com</a:t>
            </a:r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/a/base-stealing/</a:t>
            </a:r>
            <a:endParaRPr lang="en-LB" sz="10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08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/>
              <a:t>B</a:t>
            </a:r>
            <a:r>
              <a:rPr lang="en-LB"/>
              <a:t>aseball overview</a:t>
            </a:r>
            <a:endParaRPr lang="en-LB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4EB5931-B9FC-4F14-073A-273B81C5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6" y="1888421"/>
            <a:ext cx="4100811" cy="37271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FFC0D-1D39-0153-E55B-3FEBCAF3CD83}"/>
              </a:ext>
            </a:extLst>
          </p:cNvPr>
          <p:cNvSpPr txBox="1"/>
          <p:nvPr/>
        </p:nvSpPr>
        <p:spPr>
          <a:xfrm>
            <a:off x="734430" y="5947800"/>
            <a:ext cx="408709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1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st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2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nd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3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rd 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strike</a:t>
            </a:r>
          </a:p>
          <a:p>
            <a:pPr algn="ctr"/>
            <a:r>
              <a:rPr lang="en-LB" b="1" dirty="0">
                <a:solidFill>
                  <a:srgbClr val="FF0000"/>
                </a:solidFill>
                <a:highlight>
                  <a:srgbClr val="C0C0C0"/>
                </a:highlight>
              </a:rPr>
              <a:t>And you’re out !!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C75783D-72E4-4B31-CB72-BEF55046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81" y="1848886"/>
            <a:ext cx="5351457" cy="410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79A05-171B-F6E7-7A48-C145DAC550ED}"/>
              </a:ext>
            </a:extLst>
          </p:cNvPr>
          <p:cNvSpPr txBox="1"/>
          <p:nvPr/>
        </p:nvSpPr>
        <p:spPr>
          <a:xfrm>
            <a:off x="6138114" y="1855941"/>
            <a:ext cx="27414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Baseball_field</a:t>
            </a:r>
            <a:endParaRPr lang="en-LB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Stealing Bases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pic>
        <p:nvPicPr>
          <p:cNvPr id="4" name="Picture 3" descr="A baseball player prepares to swing a bat&#10;&#10;Description automatically generated with medium confidence">
            <a:extLst>
              <a:ext uri="{FF2B5EF4-FFF2-40B4-BE49-F238E27FC236}">
                <a16:creationId xmlns:a16="http://schemas.microsoft.com/office/drawing/2014/main" id="{3FCC7AAE-8AA2-B75A-2A7D-D38EB480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0719"/>
            <a:ext cx="5679643" cy="315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28685-CAB9-0B41-71F7-F2B95B3EE5BC}"/>
              </a:ext>
            </a:extLst>
          </p:cNvPr>
          <p:cNvSpPr txBox="1"/>
          <p:nvPr/>
        </p:nvSpPr>
        <p:spPr>
          <a:xfrm>
            <a:off x="6010382" y="5106076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gfycat.com</a:t>
            </a:r>
            <a:r>
              <a:rPr lang="en-US" sz="1000" dirty="0"/>
              <a:t>/</a:t>
            </a:r>
            <a:r>
              <a:rPr lang="en-US" sz="1000" dirty="0" err="1"/>
              <a:t>gleamingickyhorsemouse</a:t>
            </a:r>
            <a:endParaRPr lang="en-LB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DA7DA-94E1-0FB2-BA25-5619AF1D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1" descr="Free Baseball diamond 1198299 PNG with Transparent Background">
            <a:extLst>
              <a:ext uri="{FF2B5EF4-FFF2-40B4-BE49-F238E27FC236}">
                <a16:creationId xmlns:a16="http://schemas.microsoft.com/office/drawing/2014/main" id="{4CB8611F-8950-4698-ACE0-3910DD82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31" y="1944340"/>
            <a:ext cx="4910553" cy="43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eptagon 2">
            <a:extLst>
              <a:ext uri="{FF2B5EF4-FFF2-40B4-BE49-F238E27FC236}">
                <a16:creationId xmlns:a16="http://schemas.microsoft.com/office/drawing/2014/main" id="{A6FAB4DF-875A-40BF-81ED-DA480BAC0C5E}"/>
              </a:ext>
            </a:extLst>
          </p:cNvPr>
          <p:cNvSpPr>
            <a:spLocks/>
          </p:cNvSpPr>
          <p:nvPr/>
        </p:nvSpPr>
        <p:spPr bwMode="auto">
          <a:xfrm>
            <a:off x="2801323" y="3883251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Heptagon 3">
            <a:extLst>
              <a:ext uri="{FF2B5EF4-FFF2-40B4-BE49-F238E27FC236}">
                <a16:creationId xmlns:a16="http://schemas.microsoft.com/office/drawing/2014/main" id="{E1BDF9B5-2323-47F2-A548-E357DF54C5F9}"/>
              </a:ext>
            </a:extLst>
          </p:cNvPr>
          <p:cNvSpPr>
            <a:spLocks/>
          </p:cNvSpPr>
          <p:nvPr/>
        </p:nvSpPr>
        <p:spPr bwMode="auto">
          <a:xfrm>
            <a:off x="2933204" y="5771872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Heptagon 4">
            <a:extLst>
              <a:ext uri="{FF2B5EF4-FFF2-40B4-BE49-F238E27FC236}">
                <a16:creationId xmlns:a16="http://schemas.microsoft.com/office/drawing/2014/main" id="{39768D02-B4C5-4D16-AD1C-B1A5ADCF58E8}"/>
              </a:ext>
            </a:extLst>
          </p:cNvPr>
          <p:cNvSpPr>
            <a:spLocks/>
          </p:cNvSpPr>
          <p:nvPr/>
        </p:nvSpPr>
        <p:spPr bwMode="auto">
          <a:xfrm>
            <a:off x="4577682" y="3777257"/>
            <a:ext cx="272809" cy="280678"/>
          </a:xfrm>
          <a:custGeom>
            <a:avLst/>
            <a:gdLst>
              <a:gd name="T0" fmla="*/ -1 w 329609"/>
              <a:gd name="T1" fmla="*/ 218812 h 340242"/>
              <a:gd name="T2" fmla="*/ 32641 w 329609"/>
              <a:gd name="T3" fmla="*/ 67389 h 340242"/>
              <a:gd name="T4" fmla="*/ 164805 w 329609"/>
              <a:gd name="T5" fmla="*/ 0 h 340242"/>
              <a:gd name="T6" fmla="*/ 296968 w 329609"/>
              <a:gd name="T7" fmla="*/ 67389 h 340242"/>
              <a:gd name="T8" fmla="*/ 329610 w 329609"/>
              <a:gd name="T9" fmla="*/ 218812 h 340242"/>
              <a:gd name="T10" fmla="*/ 238149 w 329609"/>
              <a:gd name="T11" fmla="*/ 340244 h 340242"/>
              <a:gd name="T12" fmla="*/ 91460 w 329609"/>
              <a:gd name="T13" fmla="*/ 340244 h 340242"/>
              <a:gd name="T14" fmla="*/ -1 w 329609"/>
              <a:gd name="T15" fmla="*/ 218812 h 3402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9609"/>
              <a:gd name="T25" fmla="*/ 0 h 340242"/>
              <a:gd name="T26" fmla="*/ 329609 w 329609"/>
              <a:gd name="T27" fmla="*/ 340242 h 34024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9609" h="340242">
                <a:moveTo>
                  <a:pt x="-1" y="218812"/>
                </a:moveTo>
                <a:lnTo>
                  <a:pt x="32641" y="67389"/>
                </a:lnTo>
                <a:lnTo>
                  <a:pt x="164805" y="0"/>
                </a:lnTo>
                <a:lnTo>
                  <a:pt x="296968" y="67389"/>
                </a:lnTo>
                <a:lnTo>
                  <a:pt x="329610" y="218812"/>
                </a:lnTo>
                <a:lnTo>
                  <a:pt x="238149" y="340244"/>
                </a:lnTo>
                <a:lnTo>
                  <a:pt x="91460" y="340244"/>
                </a:lnTo>
                <a:lnTo>
                  <a:pt x="-1" y="218812"/>
                </a:lnTo>
                <a:close/>
              </a:path>
            </a:pathLst>
          </a:custGeom>
          <a:solidFill>
            <a:srgbClr val="FFC000"/>
          </a:solidFill>
          <a:ln w="12700">
            <a:solidFill>
              <a:srgbClr val="7F5F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F846C-4B9A-47FD-BBD6-FC0B90300A04}"/>
              </a:ext>
            </a:extLst>
          </p:cNvPr>
          <p:cNvCxnSpPr/>
          <p:nvPr/>
        </p:nvCxnSpPr>
        <p:spPr>
          <a:xfrm>
            <a:off x="2915621" y="4245839"/>
            <a:ext cx="106500" cy="1389749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76B713-C569-4CAD-94D1-2C7477D72E1B}"/>
              </a:ext>
            </a:extLst>
          </p:cNvPr>
          <p:cNvCxnSpPr>
            <a:cxnSpLocks/>
          </p:cNvCxnSpPr>
          <p:nvPr/>
        </p:nvCxnSpPr>
        <p:spPr>
          <a:xfrm flipH="1" flipV="1">
            <a:off x="3107739" y="2740384"/>
            <a:ext cx="92661" cy="272079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-4.81481E-6 L -0.03893 -0.071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Goal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916" y="2478755"/>
            <a:ext cx="8555001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Build a machine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learning model to predict whether an MLB runner will be able to successfully steal a base.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 Predict next WAR number for pitchers.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Predict next WAR number for batters.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Visualize previous baseball games. </a:t>
            </a:r>
            <a:endParaRPr lang="en-L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32C9-8E20-5454-A6BD-BFBCCDEA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7976"/>
            <a:ext cx="5988424" cy="2535083"/>
          </a:xfrm>
        </p:spPr>
        <p:txBody>
          <a:bodyPr>
            <a:normAutofit/>
          </a:bodyPr>
          <a:lstStyle/>
          <a:p>
            <a:r>
              <a:rPr lang="en-LB" sz="1600" dirty="0"/>
              <a:t> Data source: </a:t>
            </a:r>
            <a:r>
              <a:rPr lang="en-US" sz="1600" b="1" dirty="0" err="1">
                <a:solidFill>
                  <a:srgbClr val="0070C0"/>
                </a:solidFill>
              </a:rPr>
              <a:t>pybaseball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 It 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is a Python package for baseball data analysis.</a:t>
            </a:r>
            <a:endParaRPr lang="en-US" sz="1600" dirty="0"/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batting_stats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pitching_stats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pybaseball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schedule_and_record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LB" sz="1600" dirty="0"/>
          </a:p>
          <a:p>
            <a:endParaRPr lang="en-L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A group of baseball players&#10;&#10;Description automatically generated with low confidence">
            <a:extLst>
              <a:ext uri="{FF2B5EF4-FFF2-40B4-BE49-F238E27FC236}">
                <a16:creationId xmlns:a16="http://schemas.microsoft.com/office/drawing/2014/main" id="{F4474B11-9358-F571-D1BE-3E03E8F1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6254"/>
            <a:ext cx="5643987" cy="48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1</a:t>
            </a:r>
            <a:r>
              <a:rPr lang="en-LB" baseline="30000" dirty="0">
                <a:latin typeface="+mn-lt"/>
              </a:rPr>
              <a:t>st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Batters Stats</a:t>
            </a:r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0C460E6-CE88-D3C5-C193-A66C4CD6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0876"/>
            <a:ext cx="9734296" cy="48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2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2</a:t>
            </a:r>
            <a:r>
              <a:rPr lang="en-LB" baseline="30000" dirty="0">
                <a:latin typeface="+mn-lt"/>
              </a:rPr>
              <a:t>nd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04" y="2137177"/>
            <a:ext cx="7295063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Pitchers Stats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DE8B2C4-B936-0FBA-2D29-199FD4A7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30" y="1889518"/>
            <a:ext cx="8342005" cy="45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3</a:t>
            </a:r>
            <a:r>
              <a:rPr lang="en-LB" baseline="30000" dirty="0">
                <a:latin typeface="+mn-lt"/>
              </a:rPr>
              <a:t>rd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1" y="2371813"/>
            <a:ext cx="8056467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Schedule and record table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734181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{D65C9A1E-20DB-7F45-80C3-C47FF4770BA0}tf10001061</Template>
  <TotalTime>2916</TotalTime>
  <Words>207</Words>
  <Application>Microsoft Office PowerPoint</Application>
  <PresentationFormat>Widescreen</PresentationFormat>
  <Paragraphs>60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Avenir Next LT Pro</vt:lpstr>
      <vt:lpstr>Calibri</vt:lpstr>
      <vt:lpstr>Menlo</vt:lpstr>
      <vt:lpstr>Modern Love</vt:lpstr>
      <vt:lpstr>Slack-Lato</vt:lpstr>
      <vt:lpstr>BohemianVTI</vt:lpstr>
      <vt:lpstr>Stealing Bases</vt:lpstr>
      <vt:lpstr>Content</vt:lpstr>
      <vt:lpstr>Baseball overview</vt:lpstr>
      <vt:lpstr>Stealing Bases</vt:lpstr>
      <vt:lpstr>Goal</vt:lpstr>
      <vt:lpstr>Data</vt:lpstr>
      <vt:lpstr>Data – 1st Dataset</vt:lpstr>
      <vt:lpstr>Data – 2nd Dataset</vt:lpstr>
      <vt:lpstr>Data – 3rd Dataset</vt:lpstr>
      <vt:lpstr>Data </vt:lpstr>
      <vt:lpstr>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Stealing Bases</dc:title>
  <dc:creator>Hady Semaan</dc:creator>
  <cp:lastModifiedBy>yeziapp</cp:lastModifiedBy>
  <cp:revision>13</cp:revision>
  <dcterms:created xsi:type="dcterms:W3CDTF">2023-01-13T20:15:09Z</dcterms:created>
  <dcterms:modified xsi:type="dcterms:W3CDTF">2023-01-26T00:53:31Z</dcterms:modified>
</cp:coreProperties>
</file>